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7669213" cy="11017250"/>
  <p:notesSz cx="6858000" cy="9144000"/>
  <p:defaultTextStyle>
    <a:defPPr>
      <a:defRPr lang="ko-KR"/>
    </a:defPPr>
    <a:lvl1pPr marL="0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3872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7745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1617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5490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69362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03235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37107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70980" algn="l" defTabSz="1067745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0">
          <p15:clr>
            <a:srgbClr val="A4A3A4"/>
          </p15:clr>
        </p15:guide>
        <p15:guide id="2" pos="24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614" y="66"/>
      </p:cViewPr>
      <p:guideLst>
        <p:guide orient="horz" pos="3470"/>
        <p:guide pos="24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75191" y="3422490"/>
            <a:ext cx="6518831" cy="236156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50382" y="6243109"/>
            <a:ext cx="5368449" cy="281551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3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5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69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3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3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0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5815" y="7079604"/>
            <a:ext cx="6518831" cy="2188148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5815" y="4669582"/>
            <a:ext cx="6518831" cy="2410022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387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677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354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69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03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371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709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83461" y="2570694"/>
            <a:ext cx="3387236" cy="727087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98516" y="2570694"/>
            <a:ext cx="3387236" cy="727087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3461" y="2466130"/>
            <a:ext cx="3388568" cy="1027766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3872" indent="0">
              <a:buNone/>
              <a:defRPr sz="2300" b="1"/>
            </a:lvl2pPr>
            <a:lvl3pPr marL="1067745" indent="0">
              <a:buNone/>
              <a:defRPr sz="2100" b="1"/>
            </a:lvl3pPr>
            <a:lvl4pPr marL="1601617" indent="0">
              <a:buNone/>
              <a:defRPr sz="1900" b="1"/>
            </a:lvl4pPr>
            <a:lvl5pPr marL="2135490" indent="0">
              <a:buNone/>
              <a:defRPr sz="1900" b="1"/>
            </a:lvl5pPr>
            <a:lvl6pPr marL="2669362" indent="0">
              <a:buNone/>
              <a:defRPr sz="1900" b="1"/>
            </a:lvl6pPr>
            <a:lvl7pPr marL="3203235" indent="0">
              <a:buNone/>
              <a:defRPr sz="1900" b="1"/>
            </a:lvl7pPr>
            <a:lvl8pPr marL="3737107" indent="0">
              <a:buNone/>
              <a:defRPr sz="1900" b="1"/>
            </a:lvl8pPr>
            <a:lvl9pPr marL="4270980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3461" y="3493896"/>
            <a:ext cx="3388568" cy="6347671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95855" y="2466130"/>
            <a:ext cx="3389898" cy="1027766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3872" indent="0">
              <a:buNone/>
              <a:defRPr sz="2300" b="1"/>
            </a:lvl2pPr>
            <a:lvl3pPr marL="1067745" indent="0">
              <a:buNone/>
              <a:defRPr sz="2100" b="1"/>
            </a:lvl3pPr>
            <a:lvl4pPr marL="1601617" indent="0">
              <a:buNone/>
              <a:defRPr sz="1900" b="1"/>
            </a:lvl4pPr>
            <a:lvl5pPr marL="2135490" indent="0">
              <a:buNone/>
              <a:defRPr sz="1900" b="1"/>
            </a:lvl5pPr>
            <a:lvl6pPr marL="2669362" indent="0">
              <a:buNone/>
              <a:defRPr sz="1900" b="1"/>
            </a:lvl6pPr>
            <a:lvl7pPr marL="3203235" indent="0">
              <a:buNone/>
              <a:defRPr sz="1900" b="1"/>
            </a:lvl7pPr>
            <a:lvl8pPr marL="3737107" indent="0">
              <a:buNone/>
              <a:defRPr sz="1900" b="1"/>
            </a:lvl8pPr>
            <a:lvl9pPr marL="4270980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95855" y="3493896"/>
            <a:ext cx="3389898" cy="6347671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3461" y="438650"/>
            <a:ext cx="2523119" cy="186681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98449" y="438651"/>
            <a:ext cx="4287304" cy="9402918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3461" y="2305463"/>
            <a:ext cx="2523119" cy="7536106"/>
          </a:xfrm>
        </p:spPr>
        <p:txBody>
          <a:bodyPr/>
          <a:lstStyle>
            <a:lvl1pPr marL="0" indent="0">
              <a:buNone/>
              <a:defRPr sz="1600"/>
            </a:lvl1pPr>
            <a:lvl2pPr marL="533872" indent="0">
              <a:buNone/>
              <a:defRPr sz="1400"/>
            </a:lvl2pPr>
            <a:lvl3pPr marL="1067745" indent="0">
              <a:buNone/>
              <a:defRPr sz="1200"/>
            </a:lvl3pPr>
            <a:lvl4pPr marL="1601617" indent="0">
              <a:buNone/>
              <a:defRPr sz="1100"/>
            </a:lvl4pPr>
            <a:lvl5pPr marL="2135490" indent="0">
              <a:buNone/>
              <a:defRPr sz="1100"/>
            </a:lvl5pPr>
            <a:lvl6pPr marL="2669362" indent="0">
              <a:buNone/>
              <a:defRPr sz="1100"/>
            </a:lvl6pPr>
            <a:lvl7pPr marL="3203235" indent="0">
              <a:buNone/>
              <a:defRPr sz="1100"/>
            </a:lvl7pPr>
            <a:lvl8pPr marL="3737107" indent="0">
              <a:buNone/>
              <a:defRPr sz="1100"/>
            </a:lvl8pPr>
            <a:lvl9pPr marL="4270980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03219" y="7712075"/>
            <a:ext cx="4601528" cy="9104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03219" y="984411"/>
            <a:ext cx="4601528" cy="6610350"/>
          </a:xfrm>
        </p:spPr>
        <p:txBody>
          <a:bodyPr/>
          <a:lstStyle>
            <a:lvl1pPr marL="0" indent="0">
              <a:buNone/>
              <a:defRPr sz="3700"/>
            </a:lvl1pPr>
            <a:lvl2pPr marL="533872" indent="0">
              <a:buNone/>
              <a:defRPr sz="3300"/>
            </a:lvl2pPr>
            <a:lvl3pPr marL="1067745" indent="0">
              <a:buNone/>
              <a:defRPr sz="2800"/>
            </a:lvl3pPr>
            <a:lvl4pPr marL="1601617" indent="0">
              <a:buNone/>
              <a:defRPr sz="2300"/>
            </a:lvl4pPr>
            <a:lvl5pPr marL="2135490" indent="0">
              <a:buNone/>
              <a:defRPr sz="2300"/>
            </a:lvl5pPr>
            <a:lvl6pPr marL="2669362" indent="0">
              <a:buNone/>
              <a:defRPr sz="2300"/>
            </a:lvl6pPr>
            <a:lvl7pPr marL="3203235" indent="0">
              <a:buNone/>
              <a:defRPr sz="2300"/>
            </a:lvl7pPr>
            <a:lvl8pPr marL="3737107" indent="0">
              <a:buNone/>
              <a:defRPr sz="2300"/>
            </a:lvl8pPr>
            <a:lvl9pPr marL="4270980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503219" y="8622530"/>
            <a:ext cx="4601528" cy="1292995"/>
          </a:xfrm>
        </p:spPr>
        <p:txBody>
          <a:bodyPr/>
          <a:lstStyle>
            <a:lvl1pPr marL="0" indent="0">
              <a:buNone/>
              <a:defRPr sz="1600"/>
            </a:lvl1pPr>
            <a:lvl2pPr marL="533872" indent="0">
              <a:buNone/>
              <a:defRPr sz="1400"/>
            </a:lvl2pPr>
            <a:lvl3pPr marL="1067745" indent="0">
              <a:buNone/>
              <a:defRPr sz="1200"/>
            </a:lvl3pPr>
            <a:lvl4pPr marL="1601617" indent="0">
              <a:buNone/>
              <a:defRPr sz="1100"/>
            </a:lvl4pPr>
            <a:lvl5pPr marL="2135490" indent="0">
              <a:buNone/>
              <a:defRPr sz="1100"/>
            </a:lvl5pPr>
            <a:lvl6pPr marL="2669362" indent="0">
              <a:buNone/>
              <a:defRPr sz="1100"/>
            </a:lvl6pPr>
            <a:lvl7pPr marL="3203235" indent="0">
              <a:buNone/>
              <a:defRPr sz="1100"/>
            </a:lvl7pPr>
            <a:lvl8pPr marL="3737107" indent="0">
              <a:buNone/>
              <a:defRPr sz="1100"/>
            </a:lvl8pPr>
            <a:lvl9pPr marL="4270980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560179" y="441203"/>
            <a:ext cx="1725573" cy="940036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3460" y="441203"/>
            <a:ext cx="5048899" cy="940036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83461" y="441201"/>
            <a:ext cx="6902292" cy="1836208"/>
          </a:xfrm>
          <a:prstGeom prst="rect">
            <a:avLst/>
          </a:prstGeom>
        </p:spPr>
        <p:txBody>
          <a:bodyPr vert="horz" lIns="106774" tIns="53387" rIns="106774" bIns="5338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3461" y="2570694"/>
            <a:ext cx="6902292" cy="7270875"/>
          </a:xfrm>
          <a:prstGeom prst="rect">
            <a:avLst/>
          </a:prstGeom>
        </p:spPr>
        <p:txBody>
          <a:bodyPr vert="horz" lIns="106774" tIns="53387" rIns="106774" bIns="5338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83461" y="10211360"/>
            <a:ext cx="1789483" cy="586566"/>
          </a:xfrm>
          <a:prstGeom prst="rect">
            <a:avLst/>
          </a:prstGeom>
        </p:spPr>
        <p:txBody>
          <a:bodyPr vert="horz" lIns="106774" tIns="53387" rIns="106774" bIns="5338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A9D31-18B8-4583-A8C6-9D025BC6038D}" type="datetimeFigureOut">
              <a:rPr lang="ko-KR" altLang="en-US" smtClean="0"/>
              <a:pPr/>
              <a:t>2016-10-10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620315" y="10211360"/>
            <a:ext cx="2428584" cy="586566"/>
          </a:xfrm>
          <a:prstGeom prst="rect">
            <a:avLst/>
          </a:prstGeom>
        </p:spPr>
        <p:txBody>
          <a:bodyPr vert="horz" lIns="106774" tIns="53387" rIns="106774" bIns="5338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96269" y="10211360"/>
            <a:ext cx="1789483" cy="586566"/>
          </a:xfrm>
          <a:prstGeom prst="rect">
            <a:avLst/>
          </a:prstGeom>
        </p:spPr>
        <p:txBody>
          <a:bodyPr vert="horz" lIns="106774" tIns="53387" rIns="106774" bIns="5338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35FBD-E9C4-47C6-96AE-90577A63B8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7745" rtl="0" eaLnBrk="1" latinLnBrk="1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404" indent="-400404" algn="l" defTabSz="106774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67543" indent="-333670" algn="l" defTabSz="1067745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4681" indent="-266936" algn="l" defTabSz="10677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68554" indent="-266936" algn="l" defTabSz="1067745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02426" indent="-266936" algn="l" defTabSz="1067745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6298" indent="-266936" algn="l" defTabSz="106774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70171" indent="-266936" algn="l" defTabSz="106774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04043" indent="-266936" algn="l" defTabSz="106774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37916" indent="-266936" algn="l" defTabSz="1067745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3872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7745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1617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5490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69362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3235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37107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0980" algn="l" defTabSz="1067745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789\Desktop\a평택산업관리공단_시안\카다로그시안(1)_내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043592"/>
            <a:ext cx="7669213" cy="59736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98467" y="4817690"/>
            <a:ext cx="878770" cy="333745"/>
          </a:xfrm>
          <a:prstGeom prst="rect">
            <a:avLst/>
          </a:prstGeom>
          <a:noFill/>
        </p:spPr>
        <p:txBody>
          <a:bodyPr wrap="square" lIns="106774" tIns="53387" rIns="106774" bIns="53387" rtlCol="0">
            <a:spAutoFit/>
          </a:bodyPr>
          <a:lstStyle/>
          <a:p>
            <a:r>
              <a:rPr lang="en-US" altLang="ko-KR" sz="1400" b="1" dirty="0" smtClean="0"/>
              <a:t>[</a:t>
            </a:r>
            <a:r>
              <a:rPr lang="ko-KR" altLang="en-US" sz="1400" b="1" dirty="0" smtClean="0"/>
              <a:t>예시</a:t>
            </a:r>
            <a:r>
              <a:rPr lang="en-US" altLang="ko-KR" sz="1400" b="1" dirty="0" smtClean="0"/>
              <a:t>]</a:t>
            </a:r>
            <a:endParaRPr lang="ko-KR" alt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9079" y="320250"/>
            <a:ext cx="6311167" cy="1185035"/>
          </a:xfrm>
          <a:prstGeom prst="rect">
            <a:avLst/>
          </a:prstGeom>
          <a:noFill/>
        </p:spPr>
        <p:txBody>
          <a:bodyPr wrap="square" lIns="106774" tIns="53387" rIns="106774" bIns="53387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1"/>
                </a:solidFill>
              </a:rPr>
              <a:t>[</a:t>
            </a:r>
            <a:r>
              <a:rPr lang="ko-KR" altLang="en-US" sz="1400" b="1" dirty="0" smtClean="0">
                <a:solidFill>
                  <a:schemeClr val="accent1"/>
                </a:solidFill>
              </a:rPr>
              <a:t>내지작업사항</a:t>
            </a:r>
            <a:r>
              <a:rPr lang="en-US" altLang="ko-KR" sz="1400" b="1" dirty="0" smtClean="0">
                <a:solidFill>
                  <a:schemeClr val="accent1"/>
                </a:solidFill>
              </a:rPr>
              <a:t>]</a:t>
            </a:r>
          </a:p>
          <a:p>
            <a:pPr marL="342900" indent="-342900">
              <a:buAutoNum type="arabicPeriod"/>
            </a:pPr>
            <a:r>
              <a:rPr lang="ko-KR" altLang="en-US" sz="1400" dirty="0" smtClean="0"/>
              <a:t>내지 </a:t>
            </a:r>
            <a:r>
              <a:rPr lang="ko-KR" altLang="en-US" sz="1400" dirty="0" smtClean="0"/>
              <a:t>작업은 </a:t>
            </a:r>
            <a:r>
              <a:rPr lang="en-US" altLang="ko-KR" sz="1400" dirty="0" smtClean="0"/>
              <a:t>[</a:t>
            </a:r>
            <a:r>
              <a:rPr lang="ko-KR" altLang="en-US" sz="1400" dirty="0" smtClean="0"/>
              <a:t>예시</a:t>
            </a:r>
            <a:r>
              <a:rPr lang="en-US" altLang="ko-KR" sz="1400" dirty="0" smtClean="0"/>
              <a:t>]</a:t>
            </a:r>
            <a:r>
              <a:rPr lang="ko-KR" altLang="en-US" sz="1400" dirty="0" smtClean="0"/>
              <a:t>와 같은 </a:t>
            </a:r>
            <a:r>
              <a:rPr lang="ko-KR" altLang="en-US" sz="1400" dirty="0" smtClean="0"/>
              <a:t>올려주시거나 별도의 메모로 기재해 주시기 </a:t>
            </a:r>
            <a:endParaRPr lang="en-US" altLang="ko-KR" sz="1400" dirty="0" smtClean="0"/>
          </a:p>
          <a:p>
            <a:r>
              <a:rPr lang="ko-KR" altLang="en-US" sz="1400" dirty="0" smtClean="0"/>
              <a:t>    바랍니다</a:t>
            </a:r>
            <a:r>
              <a:rPr lang="en-US" altLang="ko-KR" sz="1400" dirty="0" smtClean="0"/>
              <a:t>. </a:t>
            </a:r>
          </a:p>
          <a:p>
            <a:pPr marL="266936" indent="-266936"/>
            <a:r>
              <a:rPr lang="en-US" altLang="ko-KR" sz="1400" dirty="0" smtClean="0"/>
              <a:t>2.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필수사항 </a:t>
            </a:r>
            <a:r>
              <a:rPr lang="ko-KR" altLang="en-US" sz="1400" dirty="0" smtClean="0"/>
              <a:t>내용은 반드시 기재해주시기 바라며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그 외 선택사항 내용은 </a:t>
            </a:r>
            <a:r>
              <a:rPr lang="ko-KR" altLang="en-US" sz="1400" dirty="0" smtClean="0"/>
              <a:t>업           체의 </a:t>
            </a:r>
            <a:r>
              <a:rPr lang="ko-KR" altLang="en-US" sz="1400" dirty="0" smtClean="0"/>
              <a:t>기호에 따라 작업해주시면 됩니다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grpSp>
        <p:nvGrpSpPr>
          <p:cNvPr id="16" name="그룹 15"/>
          <p:cNvGrpSpPr/>
          <p:nvPr/>
        </p:nvGrpSpPr>
        <p:grpSpPr>
          <a:xfrm>
            <a:off x="639079" y="1579535"/>
            <a:ext cx="3115640" cy="1714512"/>
            <a:chOff x="500042" y="1500166"/>
            <a:chExt cx="2786082" cy="1229697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500042" y="1500166"/>
              <a:ext cx="2786082" cy="121444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2918" y="1580357"/>
              <a:ext cx="2571768" cy="1149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FF0000"/>
                  </a:solidFill>
                </a:rPr>
                <a:t>[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필</a:t>
              </a:r>
              <a:r>
                <a:rPr lang="ko-KR" altLang="en-US" sz="1400" b="1" dirty="0">
                  <a:solidFill>
                    <a:srgbClr val="FF0000"/>
                  </a:solidFill>
                </a:rPr>
                <a:t>수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사항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]</a:t>
              </a:r>
            </a:p>
            <a:p>
              <a:pPr marL="266936" indent="-266936"/>
              <a:r>
                <a:rPr lang="en-US" altLang="ko-KR" sz="1400" dirty="0" smtClean="0"/>
                <a:t>1. </a:t>
              </a:r>
              <a:r>
                <a:rPr lang="ko-KR" altLang="en-US" sz="1400" dirty="0" smtClean="0"/>
                <a:t>회사명 </a:t>
              </a:r>
              <a:r>
                <a:rPr lang="en-US" altLang="ko-KR" sz="1400" dirty="0" smtClean="0"/>
                <a:t>(</a:t>
              </a:r>
              <a:r>
                <a:rPr lang="ko-KR" altLang="en-US" sz="1400" dirty="0" smtClean="0"/>
                <a:t>로고</a:t>
              </a:r>
              <a:r>
                <a:rPr lang="en-US" altLang="ko-KR" sz="1400" dirty="0" smtClean="0"/>
                <a:t>)</a:t>
              </a:r>
            </a:p>
            <a:p>
              <a:pPr marL="266936" indent="-266936"/>
              <a:r>
                <a:rPr lang="en-US" altLang="ko-KR" sz="1400" dirty="0" smtClean="0"/>
                <a:t>2. </a:t>
              </a:r>
              <a:r>
                <a:rPr lang="ko-KR" altLang="en-US" sz="1400" dirty="0" smtClean="0"/>
                <a:t>대표님 성함</a:t>
              </a:r>
              <a:r>
                <a:rPr lang="en-US" altLang="ko-KR" sz="1400" dirty="0" smtClean="0"/>
                <a:t>, </a:t>
              </a:r>
              <a:r>
                <a:rPr lang="ko-KR" altLang="en-US" sz="1400" dirty="0" smtClean="0"/>
                <a:t>회사 주소</a:t>
              </a:r>
              <a:r>
                <a:rPr lang="en-US" altLang="ko-KR" sz="1400" dirty="0" smtClean="0"/>
                <a:t>, </a:t>
              </a:r>
              <a:r>
                <a:rPr lang="ko-KR" altLang="en-US" sz="1400" dirty="0" smtClean="0"/>
                <a:t>전화</a:t>
              </a:r>
              <a:r>
                <a:rPr lang="en-US" altLang="ko-KR" sz="1400" dirty="0" smtClean="0"/>
                <a:t>, </a:t>
              </a:r>
            </a:p>
            <a:p>
              <a:pPr marL="266936" indent="-266936"/>
              <a:r>
                <a:rPr lang="en-US" altLang="ko-KR" sz="1400" dirty="0" smtClean="0"/>
                <a:t>   </a:t>
              </a:r>
              <a:r>
                <a:rPr lang="ko-KR" altLang="en-US" sz="1400" dirty="0" smtClean="0"/>
                <a:t>팩스 </a:t>
              </a:r>
              <a:r>
                <a:rPr lang="en-US" altLang="ko-KR" sz="1400" dirty="0" smtClean="0"/>
                <a:t>(</a:t>
              </a:r>
              <a:r>
                <a:rPr lang="ko-KR" altLang="en-US" sz="1400" dirty="0" smtClean="0"/>
                <a:t>홈페이지</a:t>
              </a:r>
              <a:r>
                <a:rPr lang="en-US" altLang="ko-KR" sz="1400" dirty="0" smtClean="0"/>
                <a:t>)</a:t>
              </a:r>
            </a:p>
            <a:p>
              <a:pPr marL="266936" indent="-266936"/>
              <a:r>
                <a:rPr lang="en-US" altLang="ko-KR" sz="1400" dirty="0"/>
                <a:t>3</a:t>
              </a:r>
              <a:r>
                <a:rPr lang="en-US" altLang="ko-KR" sz="1400" dirty="0" smtClean="0"/>
                <a:t>. </a:t>
              </a:r>
              <a:r>
                <a:rPr lang="ko-KR" altLang="en-US" sz="1400" dirty="0" smtClean="0"/>
                <a:t>간략한 회사 소개</a:t>
              </a:r>
              <a:endParaRPr lang="en-US" altLang="ko-KR" sz="1400" dirty="0" smtClean="0"/>
            </a:p>
            <a:p>
              <a:pPr marL="266936" indent="-266936"/>
              <a:r>
                <a:rPr lang="en-US" altLang="ko-KR" sz="1400" dirty="0" smtClean="0"/>
                <a:t>4. </a:t>
              </a:r>
              <a:r>
                <a:rPr lang="ko-KR" altLang="en-US" sz="1400" dirty="0" smtClean="0"/>
                <a:t>주요생산품목 </a:t>
              </a:r>
              <a:r>
                <a:rPr lang="en-US" altLang="ko-KR" sz="1400" dirty="0" smtClean="0"/>
                <a:t>(</a:t>
              </a:r>
              <a:r>
                <a:rPr lang="ko-KR" altLang="en-US" sz="1400" dirty="0" smtClean="0"/>
                <a:t>사진포함</a:t>
              </a:r>
              <a:r>
                <a:rPr lang="en-US" altLang="ko-KR" sz="1400" dirty="0" smtClean="0"/>
                <a:t>)</a:t>
              </a: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4022015" y="1579535"/>
            <a:ext cx="2955863" cy="1643074"/>
            <a:chOff x="3500438" y="1500166"/>
            <a:chExt cx="2643206" cy="1214446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3500438" y="1500166"/>
              <a:ext cx="2643206" cy="121444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4752" y="1583745"/>
              <a:ext cx="2143140" cy="1023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accent1"/>
                  </a:solidFill>
                </a:rPr>
                <a:t>[</a:t>
              </a:r>
              <a:r>
                <a:rPr lang="ko-KR" altLang="en-US" sz="1400" b="1" dirty="0" smtClean="0">
                  <a:solidFill>
                    <a:schemeClr val="accent1"/>
                  </a:solidFill>
                </a:rPr>
                <a:t>선</a:t>
              </a:r>
              <a:r>
                <a:rPr lang="ko-KR" altLang="en-US" sz="1400" b="1" dirty="0">
                  <a:solidFill>
                    <a:schemeClr val="accent1"/>
                  </a:solidFill>
                </a:rPr>
                <a:t>택</a:t>
              </a:r>
              <a:r>
                <a:rPr lang="ko-KR" altLang="en-US" sz="1400" b="1" dirty="0" smtClean="0">
                  <a:solidFill>
                    <a:schemeClr val="accent1"/>
                  </a:solidFill>
                </a:rPr>
                <a:t>사항</a:t>
              </a:r>
              <a:r>
                <a:rPr lang="en-US" altLang="ko-KR" sz="1400" b="1" dirty="0" smtClean="0">
                  <a:solidFill>
                    <a:schemeClr val="accent1"/>
                  </a:solidFill>
                </a:rPr>
                <a:t>]</a:t>
              </a:r>
            </a:p>
            <a:p>
              <a:pPr marL="266936" indent="-266936"/>
              <a:r>
                <a:rPr lang="en-US" altLang="ko-KR" sz="1400" dirty="0" smtClean="0"/>
                <a:t>1. </a:t>
              </a:r>
              <a:r>
                <a:rPr lang="ko-KR" altLang="en-US" sz="1400" dirty="0" smtClean="0"/>
                <a:t>연혁</a:t>
              </a:r>
              <a:endParaRPr lang="en-US" altLang="ko-KR" sz="1400" dirty="0" smtClean="0"/>
            </a:p>
            <a:p>
              <a:pPr marL="266936" indent="-266936"/>
              <a:r>
                <a:rPr lang="en-US" altLang="ko-KR" sz="1400" dirty="0" smtClean="0"/>
                <a:t>2. </a:t>
              </a:r>
              <a:r>
                <a:rPr lang="ko-KR" altLang="en-US" sz="1400" dirty="0" smtClean="0"/>
                <a:t>인증</a:t>
              </a:r>
              <a:r>
                <a:rPr lang="ko-KR" altLang="en-US" sz="1400" dirty="0"/>
                <a:t>서</a:t>
              </a:r>
              <a:endParaRPr lang="en-US" altLang="ko-KR" sz="1400" dirty="0" smtClean="0"/>
            </a:p>
            <a:p>
              <a:pPr marL="266936" indent="-266936"/>
              <a:r>
                <a:rPr lang="en-US" altLang="ko-KR" sz="1400" dirty="0" smtClean="0"/>
                <a:t>3. </a:t>
              </a:r>
              <a:r>
                <a:rPr lang="ko-KR" altLang="en-US" sz="1400" dirty="0" smtClean="0"/>
                <a:t>회사전경사진</a:t>
              </a:r>
              <a:endParaRPr lang="en-US" altLang="ko-KR" sz="1400" dirty="0" smtClean="0"/>
            </a:p>
            <a:p>
              <a:pPr marL="266936" indent="-266936"/>
              <a:r>
                <a:rPr lang="en-US" altLang="ko-KR" sz="1400" dirty="0" smtClean="0"/>
                <a:t>4. </a:t>
              </a:r>
              <a:r>
                <a:rPr lang="ko-KR" altLang="en-US" sz="1400" dirty="0" smtClean="0"/>
                <a:t>그 외 추가하시고 싶은 내용</a:t>
              </a:r>
              <a:endParaRPr lang="en-US" altLang="ko-KR" sz="1400" dirty="0" smtClean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39079" y="3436923"/>
            <a:ext cx="6311167" cy="538704"/>
          </a:xfrm>
          <a:prstGeom prst="rect">
            <a:avLst/>
          </a:prstGeom>
          <a:noFill/>
        </p:spPr>
        <p:txBody>
          <a:bodyPr wrap="square" lIns="106774" tIns="53387" rIns="106774" bIns="53387" rtlCol="0">
            <a:spAutoFit/>
          </a:bodyPr>
          <a:lstStyle/>
          <a:p>
            <a:pPr marL="266936" indent="-266936"/>
            <a:r>
              <a:rPr lang="en-US" altLang="ko-KR" sz="1400" dirty="0" smtClean="0"/>
              <a:t>3. </a:t>
            </a:r>
            <a:r>
              <a:rPr lang="ko-KR" altLang="en-US" sz="1400" dirty="0" smtClean="0"/>
              <a:t>모든 사진파일은 </a:t>
            </a:r>
            <a:r>
              <a:rPr lang="ko-KR" altLang="en-US" sz="1400" b="1" u="sng" dirty="0" smtClean="0"/>
              <a:t>원본파일</a:t>
            </a:r>
            <a:r>
              <a:rPr lang="en-US" altLang="ko-KR" sz="1400" b="1" u="sng" dirty="0" smtClean="0"/>
              <a:t>(JPG</a:t>
            </a:r>
            <a:r>
              <a:rPr lang="ko-KR" altLang="en-US" sz="1400" b="1" u="sng" dirty="0" smtClean="0"/>
              <a:t>파일</a:t>
            </a:r>
            <a:r>
              <a:rPr lang="en-US" altLang="ko-KR" sz="1400" b="1" u="sng" dirty="0" smtClean="0"/>
              <a:t>, 150~200</a:t>
            </a:r>
            <a:r>
              <a:rPr lang="ko-KR" altLang="en-US" sz="1400" b="1" u="sng" dirty="0" smtClean="0"/>
              <a:t>픽셀 해상도</a:t>
            </a:r>
            <a:r>
              <a:rPr lang="en-US" altLang="ko-KR" sz="1400" b="1" u="sng" dirty="0" smtClean="0"/>
              <a:t>)</a:t>
            </a:r>
            <a:r>
              <a:rPr lang="ko-KR" altLang="en-US" sz="1400" b="1" u="sng" dirty="0" smtClean="0"/>
              <a:t>과 함께</a:t>
            </a:r>
            <a:r>
              <a:rPr lang="ko-KR" altLang="en-US" sz="1400" dirty="0" smtClean="0"/>
              <a:t> 올려주시기 바랍니다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458" y="4079865"/>
            <a:ext cx="6958556" cy="600259"/>
          </a:xfrm>
          <a:prstGeom prst="rect">
            <a:avLst/>
          </a:prstGeom>
          <a:noFill/>
        </p:spPr>
        <p:txBody>
          <a:bodyPr wrap="square" lIns="106774" tIns="53387" rIns="106774" bIns="53387" rtlCol="0">
            <a:spAutoFit/>
          </a:bodyPr>
          <a:lstStyle/>
          <a:p>
            <a:pPr marL="266936" indent="-266936"/>
            <a:r>
              <a:rPr lang="en-US" altLang="ko-KR" sz="1600" b="1" u="sng" dirty="0" smtClean="0">
                <a:solidFill>
                  <a:srgbClr val="FF0000"/>
                </a:solidFill>
              </a:rPr>
              <a:t>※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작업파일은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10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월 </a:t>
            </a:r>
            <a:r>
              <a:rPr lang="en-US" altLang="ko-KR" sz="1600" b="1" u="sng" dirty="0">
                <a:solidFill>
                  <a:srgbClr val="FF0000"/>
                </a:solidFill>
              </a:rPr>
              <a:t>5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일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~ 10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월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14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일까지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반드시 올려주시기 바랍니다</a:t>
            </a:r>
            <a:endParaRPr lang="en-US" altLang="ko-KR" sz="1600" b="1" u="sng" dirty="0" smtClean="0">
              <a:solidFill>
                <a:srgbClr val="FF0000"/>
              </a:solidFill>
            </a:endParaRPr>
          </a:p>
          <a:p>
            <a:pPr marL="266936" indent="-266936"/>
            <a:r>
              <a:rPr lang="en-US" altLang="ko-KR" sz="1600" b="1" u="sng" dirty="0" smtClean="0">
                <a:solidFill>
                  <a:srgbClr val="FF0000"/>
                </a:solidFill>
              </a:rPr>
              <a:t>※ </a:t>
            </a:r>
            <a:r>
              <a:rPr lang="ko-KR" altLang="en-US" sz="1600" b="1" u="sng" dirty="0" err="1" smtClean="0">
                <a:solidFill>
                  <a:srgbClr val="FF0000"/>
                </a:solidFill>
              </a:rPr>
              <a:t>파일올리기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 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:  </a:t>
            </a:r>
            <a:r>
              <a:rPr lang="ko-KR" altLang="en-US" sz="1600" dirty="0" err="1" smtClean="0"/>
              <a:t>웹하드</a:t>
            </a:r>
            <a:r>
              <a:rPr lang="ko-KR" altLang="en-US" sz="1600" dirty="0" smtClean="0"/>
              <a:t> </a:t>
            </a:r>
            <a:r>
              <a:rPr lang="en-US" sz="1600" dirty="0" smtClean="0"/>
              <a:t>ID : an8788  PW : 8788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132</Words>
  <Application>Microsoft Office PowerPoint</Application>
  <PresentationFormat>사용자 지정</PresentationFormat>
  <Paragraphs>19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admin789</dc:creator>
  <cp:lastModifiedBy>윤상일</cp:lastModifiedBy>
  <cp:revision>25</cp:revision>
  <dcterms:created xsi:type="dcterms:W3CDTF">2016-09-27T02:58:08Z</dcterms:created>
  <dcterms:modified xsi:type="dcterms:W3CDTF">2016-10-10T08:36:36Z</dcterms:modified>
</cp:coreProperties>
</file>